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embeddedFontLst>
    <p:embeddedFont>
      <p:font typeface="Calibri Light" pitchFamily="34" charset="0"/>
      <p:regular r:id="rId34"/>
      <p: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0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9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=""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A4DEA103-F38F-46A8-A046-42EF297D2B8D}"/>
              </a:ext>
            </a:extLst>
          </p:cNvPr>
          <p:cNvSpPr/>
          <p:nvPr/>
        </p:nvSpPr>
        <p:spPr>
          <a:xfrm>
            <a:off x="2024743" y="261259"/>
            <a:ext cx="5871028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SUB : insert here. </a:t>
            </a:r>
          </a:p>
          <a:p>
            <a:endParaRPr lang="en-US" sz="32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0972BEF5-DEBE-40A4-87E3-6086CCDF2E51}"/>
              </a:ext>
            </a:extLst>
          </p:cNvPr>
          <p:cNvSpPr/>
          <p:nvPr/>
        </p:nvSpPr>
        <p:spPr>
          <a:xfrm>
            <a:off x="4521200" y="5370288"/>
            <a:ext cx="5871028" cy="1320798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SUB : insert here.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072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07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4: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135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278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224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5: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955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907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49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6: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035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745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743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</a:rPr>
              <a:t>Question 1: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A.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C.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B. wrong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24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7: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2178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572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241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8: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473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737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160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9: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86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508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430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10: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1108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922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841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975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gopipi">
            <a:hlinkClick r:id="" action="ppaction://media"/>
            <a:extLst>
              <a:ext uri="{FF2B5EF4-FFF2-40B4-BE49-F238E27FC236}">
                <a16:creationId xmlns="" xmlns:a16="http://schemas.microsoft.com/office/drawing/2014/main" id="{437606BD-1601-4021-95F6-43528C352DC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41.78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041746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noaction"/>
            <a:extLst>
              <a:ext uri="{FF2B5EF4-FFF2-40B4-BE49-F238E27FC236}">
                <a16:creationId xmlns="" xmlns:a16="http://schemas.microsoft.com/office/drawing/2014/main" id="{7101420D-CC0D-4D96-8A78-8B595E8680D8}"/>
              </a:ext>
            </a:extLst>
          </p:cNvPr>
          <p:cNvSpPr/>
          <p:nvPr/>
        </p:nvSpPr>
        <p:spPr>
          <a:xfrm>
            <a:off x="7685498" y="5147855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Calibri" panose="020F0502020204030204"/>
              </a:rPr>
              <a:t>PIPI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A0C47FDA-69D1-4CD7-B739-D47362F4B3F5}"/>
              </a:ext>
            </a:extLst>
          </p:cNvPr>
          <p:cNvSpPr/>
          <p:nvPr/>
        </p:nvSpPr>
        <p:spPr>
          <a:xfrm>
            <a:off x="6386286" y="538301"/>
            <a:ext cx="4281714" cy="1320798"/>
          </a:xfrm>
          <a:prstGeom prst="wedgeRoundRectCallout">
            <a:avLst>
              <a:gd name="adj1" fmla="val -65437"/>
              <a:gd name="adj2" fmla="val 47425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SUB : insert here.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34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315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</a:rPr>
              <a:t>Question 2: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165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31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614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3: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968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197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228</Words>
  <Application>Microsoft Office PowerPoint</Application>
  <PresentationFormat>Custom</PresentationFormat>
  <Paragraphs>105</Paragraphs>
  <Slides>32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24</cp:revision>
  <dcterms:created xsi:type="dcterms:W3CDTF">2018-04-23T17:05:04Z</dcterms:created>
  <dcterms:modified xsi:type="dcterms:W3CDTF">2020-09-09T11:28:27Z</dcterms:modified>
</cp:coreProperties>
</file>